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4" r:id="rId4"/>
    <p:sldId id="260" r:id="rId5"/>
    <p:sldId id="261" r:id="rId6"/>
    <p:sldId id="262" r:id="rId7"/>
    <p:sldId id="263" r:id="rId8"/>
    <p:sldId id="259" r:id="rId9"/>
    <p:sldId id="25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EEA4A-D41E-49ED-9246-E9553027195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B4250-36E8-4B0D-9E3D-577B7C40BF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4250-36E8-4B0D-9E3D-577B7C40BF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D93E0-8E39-43FF-A4EC-022084409D25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BB4374-EC3C-44BA-A508-CAFB88950F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examples+of+udl+in+the+physical+environment&amp;source=images&amp;cd=&amp;cad=rja&amp;uact=8&amp;docid=_bbalIL25OBANM&amp;tbnid=0RC2PMMQvL4ZgM:&amp;ved=0CAUQjRw&amp;url=http://www.scoop.it/t/universal-design-for-online-learning&amp;ei=KGRWU_THG7XIsATX_IK4CA&amp;bvm=bv.65177938,d.b2I&amp;psig=AFQjCNFIyWiPz5Y0NEyu42epSnL0lD8Nrg&amp;ust=139825687591612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UDL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Universal Design for Learning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66762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088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Multiple Means of Representation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3840480"/>
        </p:xfrm>
        <a:graphic>
          <a:graphicData uri="http://schemas.openxmlformats.org/drawingml/2006/table">
            <a:tbl>
              <a:tblPr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514600"/>
                <a:gridCol w="5715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 Information</a:t>
                      </a:r>
                      <a:r>
                        <a:rPr lang="en-US" baseline="0" dirty="0" smtClean="0"/>
                        <a:t> and Content in Different Ways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Edmodo</a:t>
                      </a:r>
                      <a:r>
                        <a:rPr lang="en-US" dirty="0" smtClean="0"/>
                        <a:t>         Voice Thread        PB Works          </a:t>
                      </a:r>
                      <a:r>
                        <a:rPr lang="en-US" dirty="0" err="1" smtClean="0"/>
                        <a:t>Kidspiration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MS Word        MS PPT</a:t>
                      </a:r>
                      <a:r>
                        <a:rPr lang="en-US" baseline="0" dirty="0" smtClean="0"/>
                        <a:t>                 MS Excel           Inspiration </a:t>
                      </a:r>
                    </a:p>
                    <a:p>
                      <a:r>
                        <a:rPr lang="en-US" baseline="0" dirty="0" smtClean="0"/>
                        <a:t>Pixie                </a:t>
                      </a:r>
                      <a:r>
                        <a:rPr lang="en-US" baseline="0" dirty="0" err="1" smtClean="0"/>
                        <a:t>PhotoStory</a:t>
                      </a:r>
                      <a:r>
                        <a:rPr lang="en-US" baseline="0" dirty="0" smtClean="0"/>
                        <a:t>           Movie Maker   Audacity </a:t>
                      </a:r>
                    </a:p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Differentiate the Ways that </a:t>
                      </a:r>
                      <a:r>
                        <a:rPr lang="en-US" baseline="0" dirty="0" smtClean="0"/>
                        <a:t> Students can Demonstrate what They Know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any of the presentation materials – encourage student to create using the technology to develop</a:t>
                      </a:r>
                      <a:r>
                        <a:rPr lang="en-US" baseline="0" dirty="0" smtClean="0"/>
                        <a:t> higher level presentations.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Stimulate Interest</a:t>
                      </a:r>
                      <a:r>
                        <a:rPr lang="en-US" baseline="0" dirty="0" smtClean="0"/>
                        <a:t> and Motivation for Learning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Edmodo</a:t>
                      </a:r>
                      <a:r>
                        <a:rPr lang="en-US" baseline="0" dirty="0" smtClean="0"/>
                        <a:t>          </a:t>
                      </a:r>
                      <a:r>
                        <a:rPr lang="en-US" dirty="0" smtClean="0"/>
                        <a:t>Voice Thread</a:t>
                      </a:r>
                      <a:r>
                        <a:rPr lang="en-US" baseline="0" dirty="0" smtClean="0"/>
                        <a:t>          </a:t>
                      </a:r>
                      <a:r>
                        <a:rPr lang="en-US" dirty="0" smtClean="0"/>
                        <a:t>Safari Live</a:t>
                      </a:r>
                      <a:r>
                        <a:rPr lang="en-US" baseline="0" dirty="0" smtClean="0"/>
                        <a:t>          </a:t>
                      </a:r>
                      <a:r>
                        <a:rPr lang="en-US" dirty="0" smtClean="0"/>
                        <a:t>Skype</a:t>
                      </a:r>
                    </a:p>
                    <a:p>
                      <a:r>
                        <a:rPr lang="en-US" dirty="0" smtClean="0"/>
                        <a:t>Wikis</a:t>
                      </a:r>
                      <a:r>
                        <a:rPr lang="en-US" baseline="0" dirty="0" smtClean="0"/>
                        <a:t>               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Pixie</a:t>
                      </a:r>
                      <a:r>
                        <a:rPr lang="en-US" dirty="0" smtClean="0"/>
                        <a:t> </a:t>
                      </a:r>
                      <a:br>
                        <a:rPr lang="en-US" dirty="0" smtClean="0"/>
                      </a:b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746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>http://www.udlcenter.org/sites/udlcenter.org/files/UDLguidelines.jpg</a:t>
            </a:r>
            <a:endParaRPr lang="en-US" sz="2000" dirty="0"/>
          </a:p>
        </p:txBody>
      </p:sp>
      <p:pic>
        <p:nvPicPr>
          <p:cNvPr id="4" name="Content Placeholder 3" descr="UDLguidelin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47800"/>
            <a:ext cx="8077200" cy="46783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Means of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Tap into Learner’s Interests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Increase Motivation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Offer Appropriate Challenges</a:t>
            </a:r>
            <a:endParaRPr lang="en-US" dirty="0"/>
          </a:p>
        </p:txBody>
      </p:sp>
      <p:pic>
        <p:nvPicPr>
          <p:cNvPr id="5122" name="Picture 2" descr="http://sandboxseries.pbworks.com/w/page/21313568/f/children_around_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124200"/>
            <a:ext cx="2971800" cy="3006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105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Multiple Means of Action and Expression</a:t>
            </a:r>
            <a:endParaRPr lang="en-US" dirty="0"/>
          </a:p>
        </p:txBody>
      </p:sp>
      <p:pic>
        <p:nvPicPr>
          <p:cNvPr id="4098" name="Picture 2" descr="http://img.scoop.it/IQEZS5O7DNfWn48h0tCi6zl72eJkfbmt4t8yenImKBVvK0kTmF0xjctABnaLJIm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276600"/>
            <a:ext cx="3505200" cy="25908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 rot="20204338">
            <a:off x="6286316" y="2011864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   Writing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 rot="19905729">
            <a:off x="663785" y="4120868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   Speaking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449419">
            <a:off x="6324600" y="4267200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411922">
            <a:off x="724832" y="2091075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UDL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A </a:t>
            </a:r>
            <a:r>
              <a:rPr lang="en-US" b="1" dirty="0"/>
              <a:t>scientifically valid framework for guiding educational practice that: </a:t>
            </a:r>
          </a:p>
          <a:p>
            <a:r>
              <a:rPr lang="en-US" dirty="0" smtClean="0"/>
              <a:t>reduces </a:t>
            </a:r>
            <a:r>
              <a:rPr lang="en-US" dirty="0"/>
              <a:t>barriers in instruction, </a:t>
            </a:r>
          </a:p>
          <a:p>
            <a:r>
              <a:rPr lang="en-US" dirty="0" smtClean="0"/>
              <a:t>provides </a:t>
            </a:r>
            <a:r>
              <a:rPr lang="en-US" dirty="0"/>
              <a:t>appropriate accommodations, </a:t>
            </a:r>
          </a:p>
          <a:p>
            <a:r>
              <a:rPr lang="en-US" dirty="0" smtClean="0"/>
              <a:t>supports</a:t>
            </a:r>
            <a:r>
              <a:rPr lang="en-US" dirty="0"/>
              <a:t>, and challenges, and maintains high achievement expectations for all students, </a:t>
            </a:r>
          </a:p>
          <a:p>
            <a:r>
              <a:rPr lang="en-US" dirty="0" smtClean="0"/>
              <a:t>including </a:t>
            </a:r>
            <a:r>
              <a:rPr lang="en-US" dirty="0"/>
              <a:t>students with disabilities and students who are limited English proficient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UDL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A </a:t>
            </a:r>
            <a:r>
              <a:rPr lang="en-US" b="1" dirty="0"/>
              <a:t>scientifically valid framework for guiding educational practice that: </a:t>
            </a:r>
          </a:p>
          <a:p>
            <a:pPr lvl="1"/>
            <a:r>
              <a:rPr lang="en-US" u="sng" dirty="0" smtClean="0"/>
              <a:t>provides </a:t>
            </a:r>
            <a:r>
              <a:rPr lang="en-US" u="sng" dirty="0"/>
              <a:t>flexibility </a:t>
            </a:r>
          </a:p>
          <a:p>
            <a:r>
              <a:rPr lang="en-US" dirty="0" smtClean="0"/>
              <a:t>in </a:t>
            </a:r>
            <a:r>
              <a:rPr lang="en-US" dirty="0"/>
              <a:t>the ways information is presented, </a:t>
            </a:r>
          </a:p>
          <a:p>
            <a:r>
              <a:rPr lang="en-US" dirty="0" smtClean="0"/>
              <a:t>in </a:t>
            </a:r>
            <a:r>
              <a:rPr lang="en-US" dirty="0"/>
              <a:t>the ways students respond or demonstrate knowledge and skills, and </a:t>
            </a:r>
          </a:p>
          <a:p>
            <a:r>
              <a:rPr lang="en-US" dirty="0" smtClean="0"/>
              <a:t>in </a:t>
            </a:r>
            <a:r>
              <a:rPr lang="en-US" dirty="0"/>
              <a:t>the ways students are engaged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Universal Design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children </a:t>
            </a:r>
            <a:r>
              <a:rPr lang="en-US" dirty="0"/>
              <a:t>with disabilities do not constitute a separate category, but fall along a continuum of learning differences </a:t>
            </a:r>
          </a:p>
          <a:p>
            <a:endParaRPr lang="en-US" dirty="0"/>
          </a:p>
          <a:p>
            <a:r>
              <a:rPr lang="en-US" dirty="0" smtClean="0"/>
              <a:t>leads </a:t>
            </a:r>
            <a:r>
              <a:rPr lang="en-US" dirty="0"/>
              <a:t>us to make adjustments for learner differences for all students, not just those with disabilities </a:t>
            </a:r>
          </a:p>
          <a:p>
            <a:endParaRPr lang="en-US" dirty="0"/>
          </a:p>
          <a:p>
            <a:r>
              <a:rPr lang="en-US" dirty="0" smtClean="0"/>
              <a:t>curriculum </a:t>
            </a:r>
            <a:r>
              <a:rPr lang="en-US" dirty="0"/>
              <a:t>materials are varied, diverse, multiple, digital and online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UDL – Access for All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• Embedding flexible strategies into the curriculum </a:t>
            </a:r>
            <a:r>
              <a:rPr lang="en-US" i="1" dirty="0"/>
              <a:t>during the planning process </a:t>
            </a:r>
          </a:p>
          <a:p>
            <a:pPr>
              <a:buNone/>
            </a:pPr>
            <a:r>
              <a:rPr lang="en-US" dirty="0"/>
              <a:t>• Reduces the need for </a:t>
            </a:r>
            <a:r>
              <a:rPr lang="en-US" i="1" dirty="0"/>
              <a:t>retrofitting accommodations for individual students </a:t>
            </a:r>
          </a:p>
          <a:p>
            <a:pPr>
              <a:buNone/>
            </a:pPr>
            <a:r>
              <a:rPr lang="en-US" dirty="0"/>
              <a:t>• Flexible teaching and carefully planned choices for all students to demonstrate their knowledge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269</Words>
  <Application>Microsoft Office PowerPoint</Application>
  <PresentationFormat>On-screen Show (4:3)</PresentationFormat>
  <Paragraphs>49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UDL</vt:lpstr>
      <vt:lpstr>   Multiple Means of Representation </vt:lpstr>
      <vt:lpstr>http://www.udlcenter.org/sites/udlcenter.org/files/UDLguidelines.jpg</vt:lpstr>
      <vt:lpstr>Multiple Means of Engagement</vt:lpstr>
      <vt:lpstr>  Multiple Means of Action and Expression</vt:lpstr>
      <vt:lpstr>Defining UDL</vt:lpstr>
      <vt:lpstr>Defining UDL</vt:lpstr>
      <vt:lpstr> Universal Design for Learning</vt:lpstr>
      <vt:lpstr>UDL – Access for All </vt:lpstr>
      <vt:lpstr>Slide 10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smitchell5</dc:creator>
  <cp:lastModifiedBy>smitchell5</cp:lastModifiedBy>
  <cp:revision>7</cp:revision>
  <dcterms:created xsi:type="dcterms:W3CDTF">2014-04-22T12:13:34Z</dcterms:created>
  <dcterms:modified xsi:type="dcterms:W3CDTF">2014-04-22T13:14:56Z</dcterms:modified>
</cp:coreProperties>
</file>